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66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4DE535-F5FF-4848-9125-C610BFEAD19C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356E1BF-21DF-4A27-9AD3-ABCFF24466B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3800" y="3337560"/>
            <a:ext cx="3175312" cy="7772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career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Leonardo Medina</a:t>
            </a:r>
          </a:p>
          <a:p>
            <a:r>
              <a:rPr lang="en-US" dirty="0" smtClean="0"/>
              <a:t>Period: 5</a:t>
            </a:r>
            <a:endParaRPr lang="en-US" dirty="0"/>
          </a:p>
        </p:txBody>
      </p:sp>
      <p:pic>
        <p:nvPicPr>
          <p:cNvPr id="1027" name="Picture 3" descr="C:\Users\leonardom1.POLK-FL.001\AppData\Local\Microsoft\Windows\Temporary Internet Files\Content.IE5\OLE0X58I\MC90043154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42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2926080"/>
          </a:xfrm>
        </p:spPr>
        <p:txBody>
          <a:bodyPr/>
          <a:lstStyle/>
          <a:p>
            <a:pPr algn="ctr"/>
            <a:r>
              <a:rPr lang="en-US" dirty="0" smtClean="0"/>
              <a:t>Got my pictures from clip art.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9277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445008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The End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943424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career I want to </a:t>
            </a:r>
            <a:r>
              <a:rPr lang="en-US" dirty="0" smtClean="0"/>
              <a:t>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want to become a mechanical engineering.</a:t>
            </a:r>
            <a:endParaRPr lang="en-US" dirty="0"/>
          </a:p>
        </p:txBody>
      </p:sp>
      <p:pic>
        <p:nvPicPr>
          <p:cNvPr id="2050" name="Picture 2" descr="C:\Users\leonardom1.POLK-FL.001\AppData\Local\Microsoft\Windows\Temporary Internet Files\Content.IE5\EVLQ7B5U\MC90025018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743200"/>
            <a:ext cx="2734147" cy="285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51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</a:t>
            </a:r>
            <a:r>
              <a:rPr lang="en-US" dirty="0" smtClean="0"/>
              <a:t>hat is Mechanical Engineering?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Engineering design manufacturing, and maintenance of mechanical systems.</a:t>
            </a:r>
            <a:endParaRPr lang="en-US" dirty="0"/>
          </a:p>
        </p:txBody>
      </p:sp>
      <p:pic>
        <p:nvPicPr>
          <p:cNvPr id="3074" name="Picture 2" descr="C:\Users\leonardom1.POLK-FL.001\AppData\Local\Microsoft\Windows\Temporary Internet Files\Content.IE5\0Y27Q4H4\MC90023805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657600"/>
            <a:ext cx="2329758" cy="2204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1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need to be a Mechanical Engineering?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dirty="0" smtClean="0"/>
              <a:t>You need to complete high school first.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You usually need a university degree in mechanical engineering or in a related field of engineering.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You </a:t>
            </a:r>
            <a:r>
              <a:rPr lang="en-US" dirty="0"/>
              <a:t>may also need a master’s degree or doctorate in a related engineering field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098" name="Picture 2" descr="C:\Users\leonardom1.POLK-FL.001\AppData\Local\Microsoft\Windows\Temporary Internet Files\Content.IE5\E20G2U21\MC90002348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572000"/>
            <a:ext cx="185818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2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day in the life of a Mechanical Engineer 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848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Supervisor's review and approve designs, calculations and cost estimates.</a:t>
            </a:r>
          </a:p>
          <a:p>
            <a:r>
              <a:rPr lang="en-US" dirty="0" smtClean="0"/>
              <a:t>Research into the feasibility, of the design, operation and performance of mechanisms.</a:t>
            </a:r>
          </a:p>
          <a:p>
            <a:r>
              <a:rPr lang="en-US" dirty="0" smtClean="0"/>
              <a:t>Design power plants, machines, components, tools, fixtures and equipment.</a:t>
            </a:r>
          </a:p>
          <a:p>
            <a:r>
              <a:rPr lang="en-US" dirty="0" smtClean="0"/>
              <a:t>May also be making some of the machines.</a:t>
            </a:r>
            <a:endParaRPr lang="en-US" dirty="0"/>
          </a:p>
        </p:txBody>
      </p:sp>
      <p:pic>
        <p:nvPicPr>
          <p:cNvPr id="5122" name="Picture 2" descr="C:\Users\leonardom1.POLK-FL.001\AppData\Local\Microsoft\Windows\Temporary Internet Files\Content.IE5\OLE0X58I\MC9003337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733800"/>
            <a:ext cx="2352529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03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current job outlook for a mechanical engineer?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Employment grew at an above-average rate.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unemployment rate is 4% right know.</a:t>
            </a:r>
            <a:endParaRPr lang="en-US" dirty="0"/>
          </a:p>
        </p:txBody>
      </p:sp>
      <p:pic>
        <p:nvPicPr>
          <p:cNvPr id="6146" name="Picture 2" descr="C:\Users\leonardom1.POLK-FL.001\AppData\Local\Microsoft\Windows\Temporary Internet Files\Content.IE5\E20G2U21\MC9001983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2314669" cy="236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02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Mechanical Engineering salary.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earn anywhere from $55,680 to over $112,740</a:t>
            </a:r>
            <a:r>
              <a:rPr lang="en-US" dirty="0"/>
              <a:t> </a:t>
            </a:r>
            <a:r>
              <a:rPr lang="en-US" dirty="0" smtClean="0"/>
              <a:t>a year.</a:t>
            </a:r>
          </a:p>
          <a:p>
            <a:endParaRPr lang="en-US" dirty="0"/>
          </a:p>
        </p:txBody>
      </p:sp>
      <p:pic>
        <p:nvPicPr>
          <p:cNvPr id="7170" name="Picture 2" descr="C:\Users\leonardom1.POLK-FL.001\AppData\Local\Microsoft\Windows\Temporary Internet Files\Content.IE5\0Y27Q4H4\MC900439847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352800"/>
            <a:ext cx="3998827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715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you use during a job.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get to use thermal camera's.</a:t>
            </a:r>
          </a:p>
          <a:p>
            <a:r>
              <a:rPr lang="en-US" dirty="0" smtClean="0"/>
              <a:t>You get to use a lot of technological equipment. </a:t>
            </a:r>
            <a:endParaRPr lang="en-US" dirty="0"/>
          </a:p>
        </p:txBody>
      </p:sp>
      <p:pic>
        <p:nvPicPr>
          <p:cNvPr id="8194" name="Picture 2" descr="C:\Users\leonardom1.POLK-FL.001\AppData\Local\Microsoft\Windows\Temporary Internet Files\Content.IE5\EVLQ7B5U\MC90025066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379562"/>
            <a:ext cx="2100404" cy="197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459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can I work?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Engineer’s can work right about anywhere from Florida to Alaska.</a:t>
            </a:r>
          </a:p>
          <a:p>
            <a:r>
              <a:rPr lang="en-US" dirty="0" smtClean="0"/>
              <a:t>Mechanical Engineer’s are wanted just about anywhere.</a:t>
            </a:r>
            <a:endParaRPr lang="en-US" dirty="0"/>
          </a:p>
        </p:txBody>
      </p:sp>
      <p:pic>
        <p:nvPicPr>
          <p:cNvPr id="9220" name="Picture 4" descr="C:\Users\leonardom1.POLK-FL.001\AppData\Local\Microsoft\Windows\Temporary Internet Files\Content.IE5\EVLQ7B5U\MP90043084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810000"/>
            <a:ext cx="4724149" cy="279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3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152</TotalTime>
  <Words>254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My career </vt:lpstr>
      <vt:lpstr>What career I want to do?</vt:lpstr>
      <vt:lpstr>What is Mechanical Engineering?</vt:lpstr>
      <vt:lpstr>What do you need to be a Mechanical Engineering?</vt:lpstr>
      <vt:lpstr>What is a day in the life of a Mechanical Engineer like</vt:lpstr>
      <vt:lpstr>What is the current job outlook for a mechanical engineer?</vt:lpstr>
      <vt:lpstr>Mechanical Engineering salary.</vt:lpstr>
      <vt:lpstr>Tool you use during a job.</vt:lpstr>
      <vt:lpstr>Where can I work? </vt:lpstr>
      <vt:lpstr>Got my pictures from clip art.</vt:lpstr>
      <vt:lpstr>The End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Medina, Leonardo</dc:creator>
  <cp:lastModifiedBy>Medina, Leonardo</cp:lastModifiedBy>
  <cp:revision>14</cp:revision>
  <dcterms:created xsi:type="dcterms:W3CDTF">2012-02-10T14:57:02Z</dcterms:created>
  <dcterms:modified xsi:type="dcterms:W3CDTF">2012-02-14T16:10:54Z</dcterms:modified>
</cp:coreProperties>
</file>